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0" y="1818300"/>
            <a:ext cx="79611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4605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To understand differences in average number of drives between iPhone and Android users. 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14605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User data was analyzed.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146050" lvl="0" marL="228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Statistical test was conducted to determine if observed differences were significant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16" name="Google Shape;416;p16"/>
          <p:cNvGrpSpPr/>
          <p:nvPr/>
        </p:nvGrpSpPr>
        <p:grpSpPr>
          <a:xfrm>
            <a:off x="188700" y="304925"/>
            <a:ext cx="5809800" cy="1131500"/>
            <a:chOff x="188700" y="304925"/>
            <a:chExt cx="5809800" cy="1131500"/>
          </a:xfrm>
        </p:grpSpPr>
        <p:sp>
          <p:nvSpPr>
            <p:cNvPr id="417" name="Google Shape;417;p16"/>
            <p:cNvSpPr txBox="1"/>
            <p:nvPr/>
          </p:nvSpPr>
          <p:spPr>
            <a:xfrm>
              <a:off x="188700" y="304925"/>
              <a:ext cx="5809800" cy="10554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Understanding User Behavior Across Devices: An Analysis of Waze App Usage</a:t>
              </a:r>
              <a:endParaRPr sz="24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8" name="Google Shape;418;p16"/>
            <p:cNvSpPr txBox="1"/>
            <p:nvPr/>
          </p:nvSpPr>
          <p:spPr>
            <a:xfrm>
              <a:off x="188700" y="1036225"/>
              <a:ext cx="5031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1500">
                  <a:latin typeface="Roboto"/>
                  <a:ea typeface="Roboto"/>
                  <a:cs typeface="Roboto"/>
                  <a:sym typeface="Roboto"/>
                </a:rPr>
                <a:t>Evaluating the Impact of Device Type on Average Drives</a:t>
              </a:r>
              <a:endParaRPr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9" name="Google Shape;419;p16"/>
          <p:cNvSpPr txBox="1"/>
          <p:nvPr/>
        </p:nvSpPr>
        <p:spPr>
          <a:xfrm>
            <a:off x="99425" y="4043250"/>
            <a:ext cx="3165000" cy="58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iPhone users tend to have a higher average number of drives compared to Android users.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However, this difference is not statistically significant.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This suggests that the type of device used does not significantly impact user experience or engagement with the app.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3231250" y="3231275"/>
            <a:ext cx="4366200" cy="37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7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We used a two-sample t-test to compare the avg number of drives between iPhone and Android users.</a:t>
            </a:r>
            <a:endParaRPr sz="17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7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p-value from this test was 0.143.</a:t>
            </a:r>
            <a:endParaRPr sz="17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7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This led us to conclude that we cannot reject the null hypothesis.</a:t>
            </a:r>
            <a:endParaRPr sz="17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7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This means that the difference in average drives between the two groups is likely due to random chance, rather than a true difference.</a:t>
            </a:r>
            <a:endParaRPr sz="17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3264425" y="7688800"/>
            <a:ext cx="4366200" cy="22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Explore other factors that might influence the variation in the number of drives.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Use this data to further understand how these factors impact user retention and engagement with the Waze app.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